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Stadio Now Novarese" charset="1" panose="00000000000000000000"/>
      <p:regular r:id="rId14"/>
    </p:embeddedFont>
    <p:embeddedFont>
      <p:font typeface="Stadio Now Novarese Italics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Aristotelica Pro" charset="1" panose="00000500000000000000"/>
      <p:regular r:id="rId22"/>
    </p:embeddedFont>
    <p:embeddedFont>
      <p:font typeface="Aristotelica Pro Bold" charset="1" panose="00000800000000000000"/>
      <p:regular r:id="rId23"/>
    </p:embeddedFont>
    <p:embeddedFont>
      <p:font typeface="Aristotelica Pro Thin" charset="1" panose="00000300000000000000"/>
      <p:regular r:id="rId24"/>
    </p:embeddedFont>
    <p:embeddedFont>
      <p:font typeface="Aristotelica Pro Extra-Light" charset="1" panose="00000400000000000000"/>
      <p:regular r:id="rId25"/>
    </p:embeddedFont>
    <p:embeddedFont>
      <p:font typeface="Aristotelica Pro Light" charset="1" panose="00000400000000000000"/>
      <p:regular r:id="rId26"/>
    </p:embeddedFont>
    <p:embeddedFont>
      <p:font typeface="Aristotelica Pro Semi-Bold" charset="1" panose="00000600000000000000"/>
      <p:regular r:id="rId27"/>
    </p:embeddedFont>
    <p:embeddedFont>
      <p:font typeface="Aristotelica Pro Heavy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46" Target="slides/slide18.xml" Type="http://schemas.openxmlformats.org/officeDocument/2006/relationships/slide"/><Relationship Id="rId47" Target="slides/slide19.xml" Type="http://schemas.openxmlformats.org/officeDocument/2006/relationships/slide"/><Relationship Id="rId48" Target="slides/slide20.xml" Type="http://schemas.openxmlformats.org/officeDocument/2006/relationships/slide"/><Relationship Id="rId49" Target="slides/slide21.xml" Type="http://schemas.openxmlformats.org/officeDocument/2006/relationships/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slides/slide23.xml" Type="http://schemas.openxmlformats.org/officeDocument/2006/relationships/slide"/><Relationship Id="rId52" Target="slides/slide2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84279" y="-1616944"/>
            <a:ext cx="10262533" cy="6760444"/>
          </a:xfrm>
          <a:custGeom>
            <a:avLst/>
            <a:gdLst/>
            <a:ahLst/>
            <a:cxnLst/>
            <a:rect r="r" b="b" t="t" l="l"/>
            <a:pathLst>
              <a:path h="6760444" w="10262533">
                <a:moveTo>
                  <a:pt x="0" y="0"/>
                </a:moveTo>
                <a:lnTo>
                  <a:pt x="10262534" y="0"/>
                </a:lnTo>
                <a:lnTo>
                  <a:pt x="10262534" y="6760444"/>
                </a:lnTo>
                <a:lnTo>
                  <a:pt x="0" y="676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13747">
            <a:off x="-498614" y="9261589"/>
            <a:ext cx="19548795" cy="1701284"/>
            <a:chOff x="0" y="0"/>
            <a:chExt cx="5148654" cy="4480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8654" cy="448075"/>
            </a:xfrm>
            <a:custGeom>
              <a:avLst/>
              <a:gdLst/>
              <a:ahLst/>
              <a:cxnLst/>
              <a:rect r="r" b="b" t="t" l="l"/>
              <a:pathLst>
                <a:path h="448075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448075"/>
                  </a:lnTo>
                  <a:lnTo>
                    <a:pt x="0" y="448075"/>
                  </a:lnTo>
                  <a:close/>
                </a:path>
              </a:pathLst>
            </a:custGeom>
            <a:solidFill>
              <a:srgbClr val="FFD3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48654" cy="48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68328">
            <a:off x="16651276" y="6100580"/>
            <a:ext cx="6325643" cy="6315441"/>
          </a:xfrm>
          <a:custGeom>
            <a:avLst/>
            <a:gdLst/>
            <a:ahLst/>
            <a:cxnLst/>
            <a:rect r="r" b="b" t="t" l="l"/>
            <a:pathLst>
              <a:path h="6315441" w="6325643">
                <a:moveTo>
                  <a:pt x="0" y="0"/>
                </a:moveTo>
                <a:lnTo>
                  <a:pt x="6325643" y="0"/>
                </a:lnTo>
                <a:lnTo>
                  <a:pt x="6325643" y="6315440"/>
                </a:lnTo>
                <a:lnTo>
                  <a:pt x="0" y="6315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4279" y="6307335"/>
            <a:ext cx="2766218" cy="2631365"/>
          </a:xfrm>
          <a:custGeom>
            <a:avLst/>
            <a:gdLst/>
            <a:ahLst/>
            <a:cxnLst/>
            <a:rect r="r" b="b" t="t" l="l"/>
            <a:pathLst>
              <a:path h="2631365" w="2766218">
                <a:moveTo>
                  <a:pt x="0" y="0"/>
                </a:moveTo>
                <a:lnTo>
                  <a:pt x="2766219" y="0"/>
                </a:lnTo>
                <a:lnTo>
                  <a:pt x="2766219" y="2631365"/>
                </a:lnTo>
                <a:lnTo>
                  <a:pt x="0" y="2631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42483"/>
            <a:ext cx="11204050" cy="218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23"/>
              </a:lnSpc>
            </a:pPr>
            <a:r>
              <a:rPr lang="en-US" sz="14156">
                <a:solidFill>
                  <a:srgbClr val="D8A77D"/>
                </a:solidFill>
                <a:latin typeface="Stadio Now Novarese"/>
              </a:rPr>
              <a:t>MINIVILLES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384487">
            <a:off x="8220603" y="938453"/>
            <a:ext cx="3957238" cy="1221797"/>
          </a:xfrm>
          <a:custGeom>
            <a:avLst/>
            <a:gdLst/>
            <a:ahLst/>
            <a:cxnLst/>
            <a:rect r="r" b="b" t="t" l="l"/>
            <a:pathLst>
              <a:path h="1221797" w="3957238">
                <a:moveTo>
                  <a:pt x="0" y="0"/>
                </a:moveTo>
                <a:lnTo>
                  <a:pt x="3957238" y="0"/>
                </a:lnTo>
                <a:lnTo>
                  <a:pt x="3957238" y="1221797"/>
                </a:lnTo>
                <a:lnTo>
                  <a:pt x="0" y="1221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002994"/>
            <a:ext cx="11684488" cy="325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96"/>
              </a:lnSpc>
            </a:pPr>
            <a:r>
              <a:rPr lang="en-US" sz="6211" spc="37">
                <a:solidFill>
                  <a:srgbClr val="DADFE0"/>
                </a:solidFill>
                <a:latin typeface="Kollektif Bold"/>
              </a:rPr>
              <a:t>PICHINOTY Josef - TURBAN Mathis - HERNANDEZ Joseph - </a:t>
            </a:r>
          </a:p>
          <a:p>
            <a:pPr>
              <a:lnSpc>
                <a:spcPts val="8696"/>
              </a:lnSpc>
            </a:pPr>
            <a:r>
              <a:rPr lang="en-US" sz="6211" spc="37">
                <a:solidFill>
                  <a:srgbClr val="DADFE0"/>
                </a:solidFill>
                <a:latin typeface="Kollektif Bold"/>
              </a:rPr>
              <a:t>VICENS LEVISMAN Lisandro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5403" y="4177868"/>
            <a:ext cx="11757194" cy="192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7167">
                <a:solidFill>
                  <a:srgbClr val="F6EFF6"/>
                </a:solidFill>
                <a:latin typeface="Stadio Now Novarese"/>
              </a:rPr>
              <a:t>3- AUDIO MANAGER &amp; </a:t>
            </a:r>
          </a:p>
          <a:p>
            <a:pPr algn="ctr">
              <a:lnSpc>
                <a:spcPts val="6593"/>
              </a:lnSpc>
            </a:pPr>
            <a:r>
              <a:rPr lang="en-US" sz="7167">
                <a:solidFill>
                  <a:srgbClr val="F6EFF6"/>
                </a:solidFill>
                <a:latin typeface="Stadio Now Novarese"/>
              </a:rPr>
              <a:t>DICE THROW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54477"/>
            <a:ext cx="7270150" cy="7800563"/>
          </a:xfrm>
          <a:custGeom>
            <a:avLst/>
            <a:gdLst/>
            <a:ahLst/>
            <a:cxnLst/>
            <a:rect r="r" b="b" t="t" l="l"/>
            <a:pathLst>
              <a:path h="7800563" w="7270150">
                <a:moveTo>
                  <a:pt x="0" y="0"/>
                </a:moveTo>
                <a:lnTo>
                  <a:pt x="7270150" y="0"/>
                </a:lnTo>
                <a:lnTo>
                  <a:pt x="7270150" y="7800563"/>
                </a:lnTo>
                <a:lnTo>
                  <a:pt x="0" y="7800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68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62204" y="383949"/>
            <a:ext cx="5978249" cy="9519102"/>
          </a:xfrm>
          <a:custGeom>
            <a:avLst/>
            <a:gdLst/>
            <a:ahLst/>
            <a:cxnLst/>
            <a:rect r="r" b="b" t="t" l="l"/>
            <a:pathLst>
              <a:path h="9519102" w="5978249">
                <a:moveTo>
                  <a:pt x="0" y="0"/>
                </a:moveTo>
                <a:lnTo>
                  <a:pt x="5978248" y="0"/>
                </a:lnTo>
                <a:lnTo>
                  <a:pt x="5978248" y="9519102"/>
                </a:lnTo>
                <a:lnTo>
                  <a:pt x="0" y="9519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357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3942" y="577052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SOUND MANAGER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90" y="1663976"/>
            <a:ext cx="8622816" cy="7626687"/>
          </a:xfrm>
          <a:custGeom>
            <a:avLst/>
            <a:gdLst/>
            <a:ahLst/>
            <a:cxnLst/>
            <a:rect r="r" b="b" t="t" l="l"/>
            <a:pathLst>
              <a:path h="7626687" w="8622816">
                <a:moveTo>
                  <a:pt x="0" y="0"/>
                </a:moveTo>
                <a:lnTo>
                  <a:pt x="8622816" y="0"/>
                </a:lnTo>
                <a:lnTo>
                  <a:pt x="8622816" y="7626687"/>
                </a:lnTo>
                <a:lnTo>
                  <a:pt x="0" y="762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6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3565" y="1215378"/>
            <a:ext cx="8900250" cy="8523883"/>
          </a:xfrm>
          <a:custGeom>
            <a:avLst/>
            <a:gdLst/>
            <a:ahLst/>
            <a:cxnLst/>
            <a:rect r="r" b="b" t="t" l="l"/>
            <a:pathLst>
              <a:path h="8523883" w="8900250">
                <a:moveTo>
                  <a:pt x="0" y="0"/>
                </a:moveTo>
                <a:lnTo>
                  <a:pt x="8900250" y="0"/>
                </a:lnTo>
                <a:lnTo>
                  <a:pt x="8900250" y="8523883"/>
                </a:lnTo>
                <a:lnTo>
                  <a:pt x="0" y="8523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037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1390" y="640476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DICE THROW 1/2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90" y="1482518"/>
            <a:ext cx="9298261" cy="8140237"/>
          </a:xfrm>
          <a:custGeom>
            <a:avLst/>
            <a:gdLst/>
            <a:ahLst/>
            <a:cxnLst/>
            <a:rect r="r" b="b" t="t" l="l"/>
            <a:pathLst>
              <a:path h="8140237" w="9298261">
                <a:moveTo>
                  <a:pt x="0" y="0"/>
                </a:moveTo>
                <a:lnTo>
                  <a:pt x="9298261" y="0"/>
                </a:lnTo>
                <a:lnTo>
                  <a:pt x="9298261" y="8140237"/>
                </a:lnTo>
                <a:lnTo>
                  <a:pt x="0" y="8140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83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390" y="640476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DICE THROW 2/2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627780" y="1367119"/>
            <a:ext cx="9298261" cy="6669651"/>
          </a:xfrm>
          <a:custGeom>
            <a:avLst/>
            <a:gdLst/>
            <a:ahLst/>
            <a:cxnLst/>
            <a:rect r="r" b="b" t="t" l="l"/>
            <a:pathLst>
              <a:path h="6669651" w="9298261">
                <a:moveTo>
                  <a:pt x="0" y="0"/>
                </a:moveTo>
                <a:lnTo>
                  <a:pt x="9298261" y="0"/>
                </a:lnTo>
                <a:lnTo>
                  <a:pt x="9298261" y="6669650"/>
                </a:lnTo>
                <a:lnTo>
                  <a:pt x="0" y="666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5" t="-121385" r="-845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5403" y="4177868"/>
            <a:ext cx="11757194" cy="192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7167">
                <a:solidFill>
                  <a:srgbClr val="F6EFF6"/>
                </a:solidFill>
                <a:latin typeface="Stadio Now Novarese"/>
              </a:rPr>
              <a:t>4- PLAYER, CARDLIBRARY &amp; CARD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607" y="754950"/>
            <a:ext cx="7906393" cy="9532050"/>
          </a:xfrm>
          <a:custGeom>
            <a:avLst/>
            <a:gdLst/>
            <a:ahLst/>
            <a:cxnLst/>
            <a:rect r="r" b="b" t="t" l="l"/>
            <a:pathLst>
              <a:path h="9532050" w="7906393">
                <a:moveTo>
                  <a:pt x="0" y="0"/>
                </a:moveTo>
                <a:lnTo>
                  <a:pt x="7906393" y="0"/>
                </a:lnTo>
                <a:lnTo>
                  <a:pt x="7906393" y="9532050"/>
                </a:lnTo>
                <a:lnTo>
                  <a:pt x="0" y="953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3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564" y="3435943"/>
            <a:ext cx="8714872" cy="3146454"/>
          </a:xfrm>
          <a:custGeom>
            <a:avLst/>
            <a:gdLst/>
            <a:ahLst/>
            <a:cxnLst/>
            <a:rect r="r" b="b" t="t" l="l"/>
            <a:pathLst>
              <a:path h="3146454" w="8714872">
                <a:moveTo>
                  <a:pt x="0" y="0"/>
                </a:moveTo>
                <a:lnTo>
                  <a:pt x="8714873" y="0"/>
                </a:lnTo>
                <a:lnTo>
                  <a:pt x="8714873" y="3146454"/>
                </a:lnTo>
                <a:lnTo>
                  <a:pt x="0" y="314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045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6582397"/>
            <a:ext cx="8715437" cy="2296137"/>
          </a:xfrm>
          <a:custGeom>
            <a:avLst/>
            <a:gdLst/>
            <a:ahLst/>
            <a:cxnLst/>
            <a:rect r="r" b="b" t="t" l="l"/>
            <a:pathLst>
              <a:path h="2296137" w="8715437">
                <a:moveTo>
                  <a:pt x="0" y="0"/>
                </a:moveTo>
                <a:lnTo>
                  <a:pt x="8715437" y="0"/>
                </a:lnTo>
                <a:lnTo>
                  <a:pt x="8715437" y="2296137"/>
                </a:lnTo>
                <a:lnTo>
                  <a:pt x="0" y="2296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4469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2213" y="98970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PLAYER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6780" y="673873"/>
            <a:ext cx="8982036" cy="9189220"/>
          </a:xfrm>
          <a:custGeom>
            <a:avLst/>
            <a:gdLst/>
            <a:ahLst/>
            <a:cxnLst/>
            <a:rect r="r" b="b" t="t" l="l"/>
            <a:pathLst>
              <a:path h="9189220" w="8982036">
                <a:moveTo>
                  <a:pt x="0" y="0"/>
                </a:moveTo>
                <a:lnTo>
                  <a:pt x="8982036" y="0"/>
                </a:lnTo>
                <a:lnTo>
                  <a:pt x="8982036" y="9189220"/>
                </a:lnTo>
                <a:lnTo>
                  <a:pt x="0" y="9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07511" y="2257304"/>
            <a:ext cx="8065029" cy="6022358"/>
          </a:xfrm>
          <a:custGeom>
            <a:avLst/>
            <a:gdLst/>
            <a:ahLst/>
            <a:cxnLst/>
            <a:rect r="r" b="b" t="t" l="l"/>
            <a:pathLst>
              <a:path h="6022358" w="8065029">
                <a:moveTo>
                  <a:pt x="0" y="0"/>
                </a:moveTo>
                <a:lnTo>
                  <a:pt x="8065029" y="0"/>
                </a:lnTo>
                <a:lnTo>
                  <a:pt x="8065029" y="6022358"/>
                </a:lnTo>
                <a:lnTo>
                  <a:pt x="0" y="6022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213" y="98970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CARDLIBRARY 1/2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" y="1803522"/>
            <a:ext cx="9856091" cy="6981927"/>
          </a:xfrm>
          <a:custGeom>
            <a:avLst/>
            <a:gdLst/>
            <a:ahLst/>
            <a:cxnLst/>
            <a:rect r="r" b="b" t="t" l="l"/>
            <a:pathLst>
              <a:path h="6981927" w="9856091">
                <a:moveTo>
                  <a:pt x="0" y="0"/>
                </a:moveTo>
                <a:lnTo>
                  <a:pt x="9856091" y="0"/>
                </a:lnTo>
                <a:lnTo>
                  <a:pt x="9856091" y="6981928"/>
                </a:lnTo>
                <a:lnTo>
                  <a:pt x="0" y="6981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18282" y="861256"/>
            <a:ext cx="8361686" cy="8866459"/>
          </a:xfrm>
          <a:custGeom>
            <a:avLst/>
            <a:gdLst/>
            <a:ahLst/>
            <a:cxnLst/>
            <a:rect r="r" b="b" t="t" l="l"/>
            <a:pathLst>
              <a:path h="8866459" w="8361686">
                <a:moveTo>
                  <a:pt x="0" y="0"/>
                </a:moveTo>
                <a:lnTo>
                  <a:pt x="8361685" y="0"/>
                </a:lnTo>
                <a:lnTo>
                  <a:pt x="8361685" y="8866459"/>
                </a:lnTo>
                <a:lnTo>
                  <a:pt x="0" y="8866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698" y="861256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CARDLIBRARY 2/2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6683" y="698988"/>
            <a:ext cx="6517317" cy="9323566"/>
          </a:xfrm>
          <a:custGeom>
            <a:avLst/>
            <a:gdLst/>
            <a:ahLst/>
            <a:cxnLst/>
            <a:rect r="r" b="b" t="t" l="l"/>
            <a:pathLst>
              <a:path h="9323566" w="6517317">
                <a:moveTo>
                  <a:pt x="0" y="0"/>
                </a:moveTo>
                <a:lnTo>
                  <a:pt x="6517317" y="0"/>
                </a:lnTo>
                <a:lnTo>
                  <a:pt x="6517317" y="9323566"/>
                </a:lnTo>
                <a:lnTo>
                  <a:pt x="0" y="932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11537"/>
            <a:ext cx="6805048" cy="10291142"/>
          </a:xfrm>
          <a:custGeom>
            <a:avLst/>
            <a:gdLst/>
            <a:ahLst/>
            <a:cxnLst/>
            <a:rect r="r" b="b" t="t" l="l"/>
            <a:pathLst>
              <a:path h="10291142" w="6805048">
                <a:moveTo>
                  <a:pt x="0" y="0"/>
                </a:moveTo>
                <a:lnTo>
                  <a:pt x="6805048" y="0"/>
                </a:lnTo>
                <a:lnTo>
                  <a:pt x="6805048" y="10291143"/>
                </a:lnTo>
                <a:lnTo>
                  <a:pt x="0" y="10291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8155" y="124086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CARD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5403" y="4177868"/>
            <a:ext cx="11757194" cy="10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7167">
                <a:solidFill>
                  <a:srgbClr val="F6EFF6"/>
                </a:solidFill>
                <a:latin typeface="Stadio Now Novarese"/>
              </a:rPr>
              <a:t>5- UI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28254"/>
            <a:ext cx="322976" cy="383355"/>
          </a:xfrm>
          <a:custGeom>
            <a:avLst/>
            <a:gdLst/>
            <a:ahLst/>
            <a:cxnLst/>
            <a:rect r="r" b="b" t="t" l="l"/>
            <a:pathLst>
              <a:path h="383355" w="322976">
                <a:moveTo>
                  <a:pt x="0" y="0"/>
                </a:moveTo>
                <a:lnTo>
                  <a:pt x="322976" y="0"/>
                </a:lnTo>
                <a:lnTo>
                  <a:pt x="322976" y="383354"/>
                </a:lnTo>
                <a:lnTo>
                  <a:pt x="0" y="383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732708"/>
            <a:ext cx="322976" cy="383355"/>
          </a:xfrm>
          <a:custGeom>
            <a:avLst/>
            <a:gdLst/>
            <a:ahLst/>
            <a:cxnLst/>
            <a:rect r="r" b="b" t="t" l="l"/>
            <a:pathLst>
              <a:path h="383355" w="322976">
                <a:moveTo>
                  <a:pt x="0" y="0"/>
                </a:moveTo>
                <a:lnTo>
                  <a:pt x="322976" y="0"/>
                </a:lnTo>
                <a:lnTo>
                  <a:pt x="322976" y="383355"/>
                </a:lnTo>
                <a:lnTo>
                  <a:pt x="0" y="38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607084"/>
            <a:ext cx="322976" cy="383355"/>
          </a:xfrm>
          <a:custGeom>
            <a:avLst/>
            <a:gdLst/>
            <a:ahLst/>
            <a:cxnLst/>
            <a:rect r="r" b="b" t="t" l="l"/>
            <a:pathLst>
              <a:path h="383355" w="322976">
                <a:moveTo>
                  <a:pt x="0" y="0"/>
                </a:moveTo>
                <a:lnTo>
                  <a:pt x="322976" y="0"/>
                </a:lnTo>
                <a:lnTo>
                  <a:pt x="322976" y="383355"/>
                </a:lnTo>
                <a:lnTo>
                  <a:pt x="0" y="38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485834"/>
            <a:ext cx="322976" cy="383355"/>
          </a:xfrm>
          <a:custGeom>
            <a:avLst/>
            <a:gdLst/>
            <a:ahLst/>
            <a:cxnLst/>
            <a:rect r="r" b="b" t="t" l="l"/>
            <a:pathLst>
              <a:path h="383355" w="322976">
                <a:moveTo>
                  <a:pt x="0" y="0"/>
                </a:moveTo>
                <a:lnTo>
                  <a:pt x="322976" y="0"/>
                </a:lnTo>
                <a:lnTo>
                  <a:pt x="322976" y="383355"/>
                </a:lnTo>
                <a:lnTo>
                  <a:pt x="0" y="38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31966" y="9188834"/>
            <a:ext cx="19548795" cy="1891836"/>
            <a:chOff x="0" y="0"/>
            <a:chExt cx="5148654" cy="4982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48654" cy="498261"/>
            </a:xfrm>
            <a:custGeom>
              <a:avLst/>
              <a:gdLst/>
              <a:ahLst/>
              <a:cxnLst/>
              <a:rect r="r" b="b" t="t" l="l"/>
              <a:pathLst>
                <a:path h="498261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498261"/>
                  </a:lnTo>
                  <a:lnTo>
                    <a:pt x="0" y="498261"/>
                  </a:lnTo>
                  <a:close/>
                </a:path>
              </a:pathLst>
            </a:custGeom>
            <a:solidFill>
              <a:srgbClr val="FFD3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48654" cy="53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098901" y="-1216705"/>
            <a:ext cx="7662898" cy="6360205"/>
          </a:xfrm>
          <a:custGeom>
            <a:avLst/>
            <a:gdLst/>
            <a:ahLst/>
            <a:cxnLst/>
            <a:rect r="r" b="b" t="t" l="l"/>
            <a:pathLst>
              <a:path h="6360205" w="7662898">
                <a:moveTo>
                  <a:pt x="0" y="0"/>
                </a:moveTo>
                <a:lnTo>
                  <a:pt x="7662898" y="0"/>
                </a:lnTo>
                <a:lnTo>
                  <a:pt x="7662898" y="6360205"/>
                </a:lnTo>
                <a:lnTo>
                  <a:pt x="0" y="6360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4545" y="6528871"/>
            <a:ext cx="7567887" cy="72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6"/>
              </a:lnSpc>
            </a:pPr>
            <a:r>
              <a:rPr lang="en-US" sz="2796">
                <a:solidFill>
                  <a:srgbClr val="F6EFF6"/>
                </a:solidFill>
                <a:latin typeface="Aristotelica Pro Bold"/>
              </a:rPr>
              <a:t>Le joueur gagne de l'argent en fonction des cartes qu'il possède et de ses effets activés.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7852" y="7252543"/>
            <a:ext cx="1667649" cy="2531536"/>
          </a:xfrm>
          <a:custGeom>
            <a:avLst/>
            <a:gdLst/>
            <a:ahLst/>
            <a:cxnLst/>
            <a:rect r="r" b="b" t="t" l="l"/>
            <a:pathLst>
              <a:path h="2531536" w="1667649">
                <a:moveTo>
                  <a:pt x="0" y="0"/>
                </a:moveTo>
                <a:lnTo>
                  <a:pt x="1667649" y="0"/>
                </a:lnTo>
                <a:lnTo>
                  <a:pt x="1667649" y="2531536"/>
                </a:lnTo>
                <a:lnTo>
                  <a:pt x="0" y="2531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581225"/>
            <a:ext cx="8929494" cy="128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7"/>
              </a:lnSpc>
            </a:pPr>
            <a:r>
              <a:rPr lang="en-US" sz="8366">
                <a:solidFill>
                  <a:srgbClr val="F6EFF6"/>
                </a:solidFill>
                <a:latin typeface="Stadio Now Novarese"/>
              </a:rPr>
              <a:t>COMMENT JOUER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331216" y="883788"/>
            <a:ext cx="2714054" cy="1282390"/>
          </a:xfrm>
          <a:custGeom>
            <a:avLst/>
            <a:gdLst/>
            <a:ahLst/>
            <a:cxnLst/>
            <a:rect r="r" b="b" t="t" l="l"/>
            <a:pathLst>
              <a:path h="1282390" w="2714054">
                <a:moveTo>
                  <a:pt x="0" y="0"/>
                </a:moveTo>
                <a:lnTo>
                  <a:pt x="2714053" y="0"/>
                </a:lnTo>
                <a:lnTo>
                  <a:pt x="2714053" y="1282391"/>
                </a:lnTo>
                <a:lnTo>
                  <a:pt x="0" y="1282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4545" y="3636926"/>
            <a:ext cx="8083047" cy="37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6"/>
              </a:lnSpc>
            </a:pPr>
            <a:r>
              <a:rPr lang="en-US" sz="2796">
                <a:solidFill>
                  <a:srgbClr val="F6EFF6"/>
                </a:solidFill>
                <a:latin typeface="Aristotelica Pro Bold"/>
              </a:rPr>
              <a:t>Chaque joueur commencera avec 3 pièces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4545" y="4778039"/>
            <a:ext cx="8643998" cy="37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6"/>
              </a:lnSpc>
            </a:pPr>
            <a:r>
              <a:rPr lang="en-US" sz="2796">
                <a:solidFill>
                  <a:srgbClr val="F6EFF6"/>
                </a:solidFill>
                <a:latin typeface="Aristotelica Pro Bold"/>
              </a:rPr>
              <a:t>Il se peut acheter seulement 1 propriéte par tour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4545" y="5634657"/>
            <a:ext cx="8643998" cy="37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6"/>
              </a:lnSpc>
            </a:pPr>
            <a:r>
              <a:rPr lang="en-US" sz="2796">
                <a:solidFill>
                  <a:srgbClr val="F6EFF6"/>
                </a:solidFill>
                <a:latin typeface="Aristotelica Pro Bold"/>
              </a:rPr>
              <a:t>Chaque tour le joueur lance le où les des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880" y="1028700"/>
            <a:ext cx="15790828" cy="9080018"/>
          </a:xfrm>
          <a:custGeom>
            <a:avLst/>
            <a:gdLst/>
            <a:ahLst/>
            <a:cxnLst/>
            <a:rect r="r" b="b" t="t" l="l"/>
            <a:pathLst>
              <a:path h="9080018" w="15790828">
                <a:moveTo>
                  <a:pt x="0" y="0"/>
                </a:moveTo>
                <a:lnTo>
                  <a:pt x="15790828" y="0"/>
                </a:lnTo>
                <a:lnTo>
                  <a:pt x="15790828" y="9080018"/>
                </a:lnTo>
                <a:lnTo>
                  <a:pt x="0" y="908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213" y="98970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UI DESIGN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1347" y="855214"/>
            <a:ext cx="7071077" cy="9197346"/>
          </a:xfrm>
          <a:custGeom>
            <a:avLst/>
            <a:gdLst/>
            <a:ahLst/>
            <a:cxnLst/>
            <a:rect r="r" b="b" t="t" l="l"/>
            <a:pathLst>
              <a:path h="9197346" w="7071077">
                <a:moveTo>
                  <a:pt x="0" y="0"/>
                </a:moveTo>
                <a:lnTo>
                  <a:pt x="7071078" y="0"/>
                </a:lnTo>
                <a:lnTo>
                  <a:pt x="7071078" y="9197346"/>
                </a:lnTo>
                <a:lnTo>
                  <a:pt x="0" y="919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213" y="98970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UI INTEGRATION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242425" y="2716093"/>
            <a:ext cx="9686607" cy="5475589"/>
          </a:xfrm>
          <a:custGeom>
            <a:avLst/>
            <a:gdLst/>
            <a:ahLst/>
            <a:cxnLst/>
            <a:rect r="r" b="b" t="t" l="l"/>
            <a:pathLst>
              <a:path h="5475589" w="9686607">
                <a:moveTo>
                  <a:pt x="0" y="0"/>
                </a:moveTo>
                <a:lnTo>
                  <a:pt x="9686607" y="0"/>
                </a:lnTo>
                <a:lnTo>
                  <a:pt x="9686607" y="5475588"/>
                </a:lnTo>
                <a:lnTo>
                  <a:pt x="0" y="547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048" y="1028700"/>
            <a:ext cx="7685245" cy="5589269"/>
          </a:xfrm>
          <a:custGeom>
            <a:avLst/>
            <a:gdLst/>
            <a:ahLst/>
            <a:cxnLst/>
            <a:rect r="r" b="b" t="t" l="l"/>
            <a:pathLst>
              <a:path h="5589269" w="7685245">
                <a:moveTo>
                  <a:pt x="0" y="0"/>
                </a:moveTo>
                <a:lnTo>
                  <a:pt x="7685245" y="0"/>
                </a:lnTo>
                <a:lnTo>
                  <a:pt x="7685245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35669" y="855224"/>
            <a:ext cx="6902346" cy="9017582"/>
          </a:xfrm>
          <a:custGeom>
            <a:avLst/>
            <a:gdLst/>
            <a:ahLst/>
            <a:cxnLst/>
            <a:rect r="r" b="b" t="t" l="l"/>
            <a:pathLst>
              <a:path h="9017582" w="6902346">
                <a:moveTo>
                  <a:pt x="0" y="0"/>
                </a:moveTo>
                <a:lnTo>
                  <a:pt x="6902347" y="0"/>
                </a:lnTo>
                <a:lnTo>
                  <a:pt x="6902347" y="9017581"/>
                </a:lnTo>
                <a:lnTo>
                  <a:pt x="0" y="9017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213" y="98970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UI CODE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5403" y="4177868"/>
            <a:ext cx="11757194" cy="10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7167">
                <a:solidFill>
                  <a:srgbClr val="F6EFF6"/>
                </a:solidFill>
                <a:latin typeface="Stadio Now Novarese"/>
              </a:rPr>
              <a:t>UML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5403" y="4177868"/>
            <a:ext cx="11757194" cy="10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7167">
                <a:solidFill>
                  <a:srgbClr val="F6EFF6"/>
                </a:solidFill>
                <a:latin typeface="Stadio Now Novarese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2322" y="2184210"/>
            <a:ext cx="9179135" cy="4535443"/>
            <a:chOff x="0" y="0"/>
            <a:chExt cx="2417550" cy="11945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7550" cy="1194520"/>
            </a:xfrm>
            <a:custGeom>
              <a:avLst/>
              <a:gdLst/>
              <a:ahLst/>
              <a:cxnLst/>
              <a:rect r="r" b="b" t="t" l="l"/>
              <a:pathLst>
                <a:path h="1194520" w="2417550">
                  <a:moveTo>
                    <a:pt x="24459" y="0"/>
                  </a:moveTo>
                  <a:lnTo>
                    <a:pt x="2393091" y="0"/>
                  </a:lnTo>
                  <a:cubicBezTo>
                    <a:pt x="2399578" y="0"/>
                    <a:pt x="2405799" y="2577"/>
                    <a:pt x="2410386" y="7164"/>
                  </a:cubicBezTo>
                  <a:cubicBezTo>
                    <a:pt x="2414973" y="11751"/>
                    <a:pt x="2417550" y="17972"/>
                    <a:pt x="2417550" y="24459"/>
                  </a:cubicBezTo>
                  <a:lnTo>
                    <a:pt x="2417550" y="1170061"/>
                  </a:lnTo>
                  <a:cubicBezTo>
                    <a:pt x="2417550" y="1183569"/>
                    <a:pt x="2406599" y="1194520"/>
                    <a:pt x="2393091" y="1194520"/>
                  </a:cubicBezTo>
                  <a:lnTo>
                    <a:pt x="24459" y="1194520"/>
                  </a:lnTo>
                  <a:cubicBezTo>
                    <a:pt x="17972" y="1194520"/>
                    <a:pt x="11751" y="1191943"/>
                    <a:pt x="7164" y="1187356"/>
                  </a:cubicBezTo>
                  <a:cubicBezTo>
                    <a:pt x="2577" y="1182769"/>
                    <a:pt x="0" y="1176548"/>
                    <a:pt x="0" y="1170061"/>
                  </a:cubicBezTo>
                  <a:lnTo>
                    <a:pt x="0" y="24459"/>
                  </a:lnTo>
                  <a:cubicBezTo>
                    <a:pt x="0" y="17972"/>
                    <a:pt x="2577" y="11751"/>
                    <a:pt x="7164" y="7164"/>
                  </a:cubicBezTo>
                  <a:cubicBezTo>
                    <a:pt x="11751" y="2577"/>
                    <a:pt x="17972" y="0"/>
                    <a:pt x="24459" y="0"/>
                  </a:cubicBezTo>
                  <a:close/>
                </a:path>
              </a:pathLst>
            </a:custGeom>
            <a:solidFill>
              <a:srgbClr val="FFD3A0"/>
            </a:solidFill>
            <a:ln w="57150" cap="rnd">
              <a:solidFill>
                <a:srgbClr val="915733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2417550" cy="115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31966" y="9631367"/>
            <a:ext cx="19548795" cy="1891836"/>
            <a:chOff x="0" y="0"/>
            <a:chExt cx="5148654" cy="4982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48654" cy="498261"/>
            </a:xfrm>
            <a:custGeom>
              <a:avLst/>
              <a:gdLst/>
              <a:ahLst/>
              <a:cxnLst/>
              <a:rect r="r" b="b" t="t" l="l"/>
              <a:pathLst>
                <a:path h="498261" w="5148654">
                  <a:moveTo>
                    <a:pt x="0" y="0"/>
                  </a:moveTo>
                  <a:lnTo>
                    <a:pt x="5148654" y="0"/>
                  </a:lnTo>
                  <a:lnTo>
                    <a:pt x="5148654" y="498261"/>
                  </a:lnTo>
                  <a:lnTo>
                    <a:pt x="0" y="498261"/>
                  </a:lnTo>
                  <a:close/>
                </a:path>
              </a:pathLst>
            </a:custGeom>
            <a:solidFill>
              <a:srgbClr val="FFD3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48654" cy="536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087486" y="467660"/>
            <a:ext cx="1391966" cy="1716550"/>
          </a:xfrm>
          <a:custGeom>
            <a:avLst/>
            <a:gdLst/>
            <a:ahLst/>
            <a:cxnLst/>
            <a:rect r="r" b="b" t="t" l="l"/>
            <a:pathLst>
              <a:path h="1716550" w="1391966">
                <a:moveTo>
                  <a:pt x="0" y="0"/>
                </a:moveTo>
                <a:lnTo>
                  <a:pt x="1391966" y="0"/>
                </a:lnTo>
                <a:lnTo>
                  <a:pt x="1391966" y="1716550"/>
                </a:lnTo>
                <a:lnTo>
                  <a:pt x="0" y="171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04186" y="8040084"/>
            <a:ext cx="3790810" cy="2246916"/>
          </a:xfrm>
          <a:custGeom>
            <a:avLst/>
            <a:gdLst/>
            <a:ahLst/>
            <a:cxnLst/>
            <a:rect r="r" b="b" t="t" l="l"/>
            <a:pathLst>
              <a:path h="2246916" w="3790810">
                <a:moveTo>
                  <a:pt x="0" y="0"/>
                </a:moveTo>
                <a:lnTo>
                  <a:pt x="3790810" y="0"/>
                </a:lnTo>
                <a:lnTo>
                  <a:pt x="3790810" y="2246916"/>
                </a:lnTo>
                <a:lnTo>
                  <a:pt x="0" y="2246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76898" y="3990686"/>
            <a:ext cx="1577824" cy="2380032"/>
          </a:xfrm>
          <a:custGeom>
            <a:avLst/>
            <a:gdLst/>
            <a:ahLst/>
            <a:cxnLst/>
            <a:rect r="r" b="b" t="t" l="l"/>
            <a:pathLst>
              <a:path h="2380032" w="1577824">
                <a:moveTo>
                  <a:pt x="0" y="0"/>
                </a:moveTo>
                <a:lnTo>
                  <a:pt x="1577824" y="0"/>
                </a:lnTo>
                <a:lnTo>
                  <a:pt x="1577824" y="2380032"/>
                </a:lnTo>
                <a:lnTo>
                  <a:pt x="0" y="2380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58385" y="2410649"/>
            <a:ext cx="1668641" cy="2517022"/>
          </a:xfrm>
          <a:custGeom>
            <a:avLst/>
            <a:gdLst/>
            <a:ahLst/>
            <a:cxnLst/>
            <a:rect r="r" b="b" t="t" l="l"/>
            <a:pathLst>
              <a:path h="2517022" w="1668641">
                <a:moveTo>
                  <a:pt x="0" y="0"/>
                </a:moveTo>
                <a:lnTo>
                  <a:pt x="1668640" y="0"/>
                </a:lnTo>
                <a:lnTo>
                  <a:pt x="1668640" y="2517022"/>
                </a:lnTo>
                <a:lnTo>
                  <a:pt x="0" y="25170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77494" y="2404031"/>
            <a:ext cx="1673027" cy="2523640"/>
          </a:xfrm>
          <a:custGeom>
            <a:avLst/>
            <a:gdLst/>
            <a:ahLst/>
            <a:cxnLst/>
            <a:rect r="r" b="b" t="t" l="l"/>
            <a:pathLst>
              <a:path h="2523640" w="1673027">
                <a:moveTo>
                  <a:pt x="0" y="0"/>
                </a:moveTo>
                <a:lnTo>
                  <a:pt x="1673028" y="0"/>
                </a:lnTo>
                <a:lnTo>
                  <a:pt x="1673028" y="2523640"/>
                </a:lnTo>
                <a:lnTo>
                  <a:pt x="0" y="2523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29156" y="3312740"/>
            <a:ext cx="1933909" cy="2917160"/>
          </a:xfrm>
          <a:custGeom>
            <a:avLst/>
            <a:gdLst/>
            <a:ahLst/>
            <a:cxnLst/>
            <a:rect r="r" b="b" t="t" l="l"/>
            <a:pathLst>
              <a:path h="2917160" w="1933909">
                <a:moveTo>
                  <a:pt x="0" y="0"/>
                </a:moveTo>
                <a:lnTo>
                  <a:pt x="1933909" y="0"/>
                </a:lnTo>
                <a:lnTo>
                  <a:pt x="1933909" y="2917160"/>
                </a:lnTo>
                <a:lnTo>
                  <a:pt x="0" y="2917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2686" y="3005933"/>
            <a:ext cx="7553372" cy="192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3"/>
              </a:lnSpc>
            </a:pPr>
            <a:r>
              <a:rPr lang="en-US" sz="7167">
                <a:solidFill>
                  <a:srgbClr val="F6EFF6"/>
                </a:solidFill>
                <a:latin typeface="Stadio Now Novarese"/>
              </a:rPr>
              <a:t>CONSTRUIRE LES 4 MONUMENTS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2686" y="5767727"/>
            <a:ext cx="6807283" cy="195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8"/>
              </a:lnSpc>
            </a:pPr>
            <a:r>
              <a:rPr lang="en-US" sz="3088">
                <a:solidFill>
                  <a:srgbClr val="C1EBEA"/>
                </a:solidFill>
                <a:latin typeface="Aristotelica Pro"/>
              </a:rPr>
              <a:t>Gagnez des pièces avec les propriétés que vous achetez et parvenez à acheter les 4 monuments pour gagner le jeu.</a:t>
            </a:r>
          </a:p>
          <a:p>
            <a:pPr>
              <a:lnSpc>
                <a:spcPts val="308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5403" y="4177868"/>
            <a:ext cx="11757194" cy="192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7167">
                <a:solidFill>
                  <a:srgbClr val="F6EFF6"/>
                </a:solidFill>
                <a:latin typeface="Stadio Now Novarese"/>
              </a:rPr>
              <a:t>1 - LE FONCTIONEEMENT DU JEUX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276" y="78799"/>
            <a:ext cx="17919449" cy="10129401"/>
          </a:xfrm>
          <a:custGeom>
            <a:avLst/>
            <a:gdLst/>
            <a:ahLst/>
            <a:cxnLst/>
            <a:rect r="r" b="b" t="t" l="l"/>
            <a:pathLst>
              <a:path h="10129401" w="17919449">
                <a:moveTo>
                  <a:pt x="0" y="0"/>
                </a:moveTo>
                <a:lnTo>
                  <a:pt x="17919448" y="0"/>
                </a:lnTo>
                <a:lnTo>
                  <a:pt x="17919448" y="10129402"/>
                </a:lnTo>
                <a:lnTo>
                  <a:pt x="0" y="10129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5403" y="4177868"/>
            <a:ext cx="11757194" cy="192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7167">
                <a:solidFill>
                  <a:srgbClr val="F6EFF6"/>
                </a:solidFill>
                <a:latin typeface="Stadio Now Novarese"/>
              </a:rPr>
              <a:t>2- CARD CONTAINER &amp; PLAYEREND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999" y="1739865"/>
            <a:ext cx="17761485" cy="7518435"/>
          </a:xfrm>
          <a:custGeom>
            <a:avLst/>
            <a:gdLst/>
            <a:ahLst/>
            <a:cxnLst/>
            <a:rect r="r" b="b" t="t" l="l"/>
            <a:pathLst>
              <a:path h="7518435" w="17761485">
                <a:moveTo>
                  <a:pt x="0" y="0"/>
                </a:moveTo>
                <a:lnTo>
                  <a:pt x="17761485" y="0"/>
                </a:lnTo>
                <a:lnTo>
                  <a:pt x="17761485" y="7518435"/>
                </a:lnTo>
                <a:lnTo>
                  <a:pt x="0" y="7518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999" y="923249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CARD CONTAINER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90" y="819688"/>
            <a:ext cx="17465219" cy="9467312"/>
          </a:xfrm>
          <a:custGeom>
            <a:avLst/>
            <a:gdLst/>
            <a:ahLst/>
            <a:cxnLst/>
            <a:rect r="r" b="b" t="t" l="l"/>
            <a:pathLst>
              <a:path h="9467312" w="17465219">
                <a:moveTo>
                  <a:pt x="0" y="0"/>
                </a:moveTo>
                <a:lnTo>
                  <a:pt x="17465220" y="0"/>
                </a:lnTo>
                <a:lnTo>
                  <a:pt x="17465220" y="9467312"/>
                </a:lnTo>
                <a:lnTo>
                  <a:pt x="0" y="946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390" y="244785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PLAYER END 1/2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9E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755" y="1568229"/>
            <a:ext cx="17738489" cy="8469729"/>
          </a:xfrm>
          <a:custGeom>
            <a:avLst/>
            <a:gdLst/>
            <a:ahLst/>
            <a:cxnLst/>
            <a:rect r="r" b="b" t="t" l="l"/>
            <a:pathLst>
              <a:path h="8469729" w="17738489">
                <a:moveTo>
                  <a:pt x="0" y="0"/>
                </a:moveTo>
                <a:lnTo>
                  <a:pt x="17738490" y="0"/>
                </a:lnTo>
                <a:lnTo>
                  <a:pt x="17738490" y="8469729"/>
                </a:lnTo>
                <a:lnTo>
                  <a:pt x="0" y="8469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4755" y="993326"/>
            <a:ext cx="6238120" cy="5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3802">
                <a:solidFill>
                  <a:srgbClr val="F6EFF6"/>
                </a:solidFill>
                <a:latin typeface="Stadio Now Novarese"/>
              </a:rPr>
              <a:t>PLAYER END 2/2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DAF2wHl8iHE</dc:identifier>
  <dcterms:modified xsi:type="dcterms:W3CDTF">2011-08-01T06:04:30Z</dcterms:modified>
  <cp:revision>1</cp:revision>
  <dc:title>Colorful Illustration Spell it Correctly Board Game Presentation</dc:title>
</cp:coreProperties>
</file>